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7561263" cy="10801350"/>
  <p:notesSz cx="6888163" cy="10020300"/>
  <p:defaultTextStyle>
    <a:defPPr>
      <a:defRPr lang="th-TH"/>
    </a:defPPr>
    <a:lvl1pPr marL="0" algn="l" defTabSz="104913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524566" algn="l" defTabSz="104913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049133" algn="l" defTabSz="104913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1573699" algn="l" defTabSz="104913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2098266" algn="l" defTabSz="104913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2622830" algn="l" defTabSz="104913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3147397" algn="l" defTabSz="104913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3671963" algn="l" defTabSz="104913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4196530" algn="l" defTabSz="104913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4">
          <p15:clr>
            <a:srgbClr val="A4A3A4"/>
          </p15:clr>
        </p15:guide>
        <p15:guide id="2" pos="238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CCFF"/>
    <a:srgbClr val="6600CC"/>
    <a:srgbClr val="9900CC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6" autoAdjust="0"/>
    <p:restoredTop sz="94671" autoAdjust="0"/>
  </p:normalViewPr>
  <p:slideViewPr>
    <p:cSldViewPr>
      <p:cViewPr varScale="1">
        <p:scale>
          <a:sx n="45" d="100"/>
          <a:sy n="45" d="100"/>
        </p:scale>
        <p:origin x="2616" y="60"/>
      </p:cViewPr>
      <p:guideLst>
        <p:guide orient="horz" pos="3404"/>
        <p:guide pos="23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46" y="-96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7B616-E187-4937-8F19-B74510A01F31}" type="datetimeFigureOut">
              <a:rPr lang="th-TH" smtClean="0"/>
              <a:t>05/10/59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2128838" y="750888"/>
            <a:ext cx="263048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D125D-F41C-40DE-9A0F-5E00F6FD145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50572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D125D-F41C-40DE-9A0F-5E00F6FD145C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32952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67095" y="3355424"/>
            <a:ext cx="6427074" cy="231528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34190" y="6120765"/>
            <a:ext cx="5292884" cy="27603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5481916" y="432557"/>
            <a:ext cx="1701284" cy="9216152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378065" y="432557"/>
            <a:ext cx="4977831" cy="9216152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97287" y="6940868"/>
            <a:ext cx="6427074" cy="21452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597287" y="4578077"/>
            <a:ext cx="6427074" cy="23627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378063" y="2520317"/>
            <a:ext cx="3339558" cy="71283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3843642" y="2520317"/>
            <a:ext cx="3339558" cy="71283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78063" y="2417803"/>
            <a:ext cx="3340871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378063" y="3425428"/>
            <a:ext cx="3340871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3841019" y="2417803"/>
            <a:ext cx="3342183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3841019" y="3425428"/>
            <a:ext cx="3342183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78065" y="430055"/>
            <a:ext cx="2487603" cy="18302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2956244" y="430058"/>
            <a:ext cx="4226956" cy="92186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378065" y="2260283"/>
            <a:ext cx="2487603" cy="7388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482060" y="7560945"/>
            <a:ext cx="4536758" cy="892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482060" y="965121"/>
            <a:ext cx="4536758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482060" y="8453557"/>
            <a:ext cx="4536758" cy="12676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378065" y="432555"/>
            <a:ext cx="6805137" cy="180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78065" y="2520317"/>
            <a:ext cx="6805137" cy="71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378065" y="10011255"/>
            <a:ext cx="1764295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C11B1-D473-42D1-9A1E-6876639DB81E}" type="datetimeFigureOut">
              <a:rPr lang="th-TH" smtClean="0"/>
              <a:pPr/>
              <a:t>05/10/59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2583432" y="10011255"/>
            <a:ext cx="23944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5418907" y="10011255"/>
            <a:ext cx="1764295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AD1A6-5E37-4A11-B069-6511AAC1227A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1.gstatic.com/images?q=tbn:ANd9GcR5zJwRlDrwZbuY1ljo1wG2jGrh-emIVc19QhdU5r3DsY1pTEMKg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561263" cy="10801349"/>
          </a:xfrm>
          <a:prstGeom prst="rect">
            <a:avLst/>
          </a:prstGeom>
          <a:noFill/>
        </p:spPr>
      </p:pic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923111" y="542891"/>
            <a:ext cx="6215106" cy="642942"/>
          </a:xfrm>
          <a:prstGeom prst="rect">
            <a:avLst/>
          </a:prstGeom>
        </p:spPr>
        <p:txBody>
          <a:bodyPr wrap="none" lIns="104913" tIns="52456" rIns="104913" bIns="52456" fromWordArt="1"/>
          <a:lstStyle/>
          <a:p>
            <a:pPr rtl="0"/>
            <a:r>
              <a:rPr lang="th-TH" sz="4400" b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H Niramit AS" pitchFamily="2" charset="-34"/>
                <a:cs typeface="TH Niramit AS" pitchFamily="2" charset="-34"/>
              </a:rPr>
              <a:t>ชุด</a:t>
            </a:r>
            <a:r>
              <a:rPr lang="th-TH" sz="44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H Niramit AS" pitchFamily="2" charset="-34"/>
                <a:cs typeface="TH Niramit AS" pitchFamily="2" charset="-34"/>
              </a:rPr>
              <a:t>กิจกรรมวิทยาศาสตร์</a:t>
            </a:r>
            <a:endParaRPr lang="th-TH" sz="4400" b="1" kern="1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66053" y="1257198"/>
            <a:ext cx="4929222" cy="47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913" tIns="52456" rIns="104913" bIns="52456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148"/>
              </a:spcAft>
            </a:pPr>
            <a:r>
              <a:rPr lang="th-TH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H SarabunPSK" pitchFamily="34" charset="-34"/>
                <a:ea typeface="Angsana New" pitchFamily="18" charset="-34"/>
                <a:cs typeface="TH SarabunPSK" pitchFamily="34" charset="-34"/>
              </a:rPr>
              <a:t>กลุ่มสาระการเรียนรู้วิทยาศาสตร์  ชั้นมัธยมศึกษา</a:t>
            </a:r>
            <a:r>
              <a:rPr lang="th-TH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H SarabunPSK" pitchFamily="34" charset="-34"/>
                <a:ea typeface="Angsana New" pitchFamily="18" charset="-34"/>
                <a:cs typeface="TH SarabunPSK" pitchFamily="34" charset="-34"/>
              </a:rPr>
              <a:t>ปีที่ </a:t>
            </a: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H SarabunPSK" pitchFamily="34" charset="-34"/>
                <a:ea typeface="Angsana New" pitchFamily="18" charset="-34"/>
                <a:cs typeface="TH SarabunPSK" pitchFamily="34" charset="-34"/>
              </a:rPr>
              <a:t>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H SarabunPSK" pitchFamily="34" charset="-34"/>
                <a:ea typeface="Angsana New" pitchFamily="18" charset="-34"/>
                <a:cs typeface="TH SarabunPSK" pitchFamily="34" charset="-34"/>
              </a:rPr>
              <a:t>5</a:t>
            </a:r>
            <a:endParaRPr lang="th-TH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780235" y="1900213"/>
            <a:ext cx="1071570" cy="64294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28575" cmpd="dbl">
            <a:solidFill>
              <a:srgbClr val="0033CC"/>
            </a:solidFill>
            <a:round/>
            <a:headEnd/>
            <a:tailEnd/>
          </a:ln>
        </p:spPr>
        <p:txBody>
          <a:bodyPr vert="horz" wrap="square" lIns="104913" tIns="52456" rIns="104913" bIns="52456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148"/>
              </a:spcAft>
            </a:pPr>
            <a:endParaRPr lang="th-TH" sz="3200" dirty="0">
              <a:latin typeface="TH Kodchasal" pitchFamily="2" charset="-34"/>
              <a:ea typeface="Arial Unicode MS" pitchFamily="34" charset="-128"/>
              <a:cs typeface="TH Kodchasal" pitchFamily="2" charset="-34"/>
            </a:endParaRPr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2780499" y="2185892"/>
            <a:ext cx="3071834" cy="571577"/>
          </a:xfrm>
          <a:custGeom>
            <a:avLst/>
            <a:gdLst>
              <a:gd name="connsiteX0" fmla="*/ 0 w 3071834"/>
              <a:gd name="connsiteY0" fmla="*/ 0 h 571577"/>
              <a:gd name="connsiteX1" fmla="*/ 3071834 w 3071834"/>
              <a:gd name="connsiteY1" fmla="*/ 0 h 571577"/>
              <a:gd name="connsiteX2" fmla="*/ 3071834 w 3071834"/>
              <a:gd name="connsiteY2" fmla="*/ 571577 h 571577"/>
              <a:gd name="connsiteX3" fmla="*/ 0 w 3071834"/>
              <a:gd name="connsiteY3" fmla="*/ 571577 h 571577"/>
              <a:gd name="connsiteX4" fmla="*/ 0 w 3071834"/>
              <a:gd name="connsiteY4" fmla="*/ 0 h 571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834" h="571577">
                <a:moveTo>
                  <a:pt x="0" y="0"/>
                </a:moveTo>
                <a:lnTo>
                  <a:pt x="3071834" y="0"/>
                </a:lnTo>
                <a:lnTo>
                  <a:pt x="3071834" y="571577"/>
                </a:lnTo>
                <a:lnTo>
                  <a:pt x="0" y="571577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none" lIns="104913" tIns="52456" rIns="104913" bIns="52456" fromWordArt="1">
            <a:prstTxWarp prst="textWave1">
              <a:avLst>
                <a:gd name="adj1" fmla="val 13005"/>
                <a:gd name="adj2" fmla="val 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0"/>
            <a:r>
              <a:rPr lang="th-TH" sz="2700" b="1" kern="10" dirty="0" smtClean="0">
                <a:ln w="11430">
                  <a:solidFill>
                    <a:srgbClr val="00206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H Krub"/>
              </a:rPr>
              <a:t>เนื้อเยื่อพืช</a:t>
            </a:r>
            <a:endParaRPr lang="th-TH" sz="2700" b="1" kern="10" dirty="0">
              <a:ln w="11430">
                <a:solidFill>
                  <a:srgbClr val="002060"/>
                </a:solidFill>
              </a:ln>
              <a:solidFill>
                <a:schemeClr val="accent6">
                  <a:lumMod val="7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TH Krub"/>
            </a:endParaRPr>
          </a:p>
        </p:txBody>
      </p:sp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3568095" y="1947203"/>
            <a:ext cx="3857652" cy="357191"/>
          </a:xfrm>
          <a:prstGeom prst="rect">
            <a:avLst/>
          </a:prstGeom>
        </p:spPr>
        <p:txBody>
          <a:bodyPr wrap="none" lIns="104913" tIns="52456" rIns="104913" bIns="52456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th-TH"/>
            </a:defPPr>
            <a:lvl1pPr marL="0" algn="l" defTabSz="933974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6987" algn="l" defTabSz="933974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33974" algn="l" defTabSz="933974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00961" algn="l" defTabSz="933974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67948" algn="l" defTabSz="933974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34933" algn="l" defTabSz="933974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1920" algn="l" defTabSz="933974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8907" algn="l" defTabSz="933974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5894" algn="l" defTabSz="933974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th-TH" sz="1800" b="1" kern="10" cap="all" dirty="0" smtClean="0">
                <a:ln w="90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H Fah kwang" pitchFamily="2" charset="-34"/>
                <a:cs typeface="TH Fah kwang" pitchFamily="2" charset="-34"/>
              </a:rPr>
              <a:t>โครงสร้างและหน้าที่ของพืชดอก</a:t>
            </a:r>
            <a:endParaRPr lang="th-TH" sz="1800" b="1" kern="10" cap="all" dirty="0">
              <a:ln w="90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0070C0"/>
              </a:solidFill>
              <a:effectLst/>
              <a:latin typeface="TH Fah kwang" pitchFamily="2" charset="-34"/>
              <a:cs typeface="TH Fah kwang" pitchFamily="2" charset="-34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851805" y="2257330"/>
            <a:ext cx="714380" cy="333075"/>
          </a:xfrm>
          <a:prstGeom prst="rect">
            <a:avLst/>
          </a:prstGeom>
        </p:spPr>
        <p:txBody>
          <a:bodyPr wrap="none" lIns="104913" tIns="52456" rIns="104913" bIns="52456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th-TH" sz="27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H SarabunPSK"/>
              </a:rPr>
              <a:t>เรื่อง</a:t>
            </a:r>
          </a:p>
        </p:txBody>
      </p:sp>
      <p:sp>
        <p:nvSpPr>
          <p:cNvPr id="16" name="Oval 5"/>
          <p:cNvSpPr>
            <a:spLocks noChangeArrowheads="1"/>
          </p:cNvSpPr>
          <p:nvPr/>
        </p:nvSpPr>
        <p:spPr bwMode="auto">
          <a:xfrm>
            <a:off x="637359" y="1890742"/>
            <a:ext cx="1428760" cy="652340"/>
          </a:xfrm>
          <a:prstGeom prst="ellipse">
            <a:avLst/>
          </a:prstGeom>
          <a:noFill/>
          <a:ln w="38100" cmpd="dbl">
            <a:noFill/>
            <a:round/>
            <a:headEnd/>
            <a:tailEnd/>
          </a:ln>
        </p:spPr>
        <p:txBody>
          <a:bodyPr vert="horz" wrap="square" lIns="104913" tIns="52456" rIns="104913" bIns="52456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148"/>
              </a:spcAft>
            </a:pPr>
            <a:r>
              <a:rPr lang="th-TH" sz="2800" b="1" dirty="0" smtClean="0">
                <a:solidFill>
                  <a:srgbClr val="FF0000"/>
                </a:solidFill>
                <a:latin typeface="TH Kodchasal" pitchFamily="2" charset="-34"/>
                <a:ea typeface="Arial Unicode MS" pitchFamily="34" charset="-128"/>
                <a:cs typeface="TH Kodchasal" pitchFamily="2" charset="-34"/>
              </a:rPr>
              <a:t>เล่ม 1</a:t>
            </a:r>
            <a:endParaRPr lang="th-TH" sz="3200" dirty="0">
              <a:latin typeface="TH Kodchasal" pitchFamily="2" charset="-34"/>
              <a:ea typeface="Arial Unicode MS" pitchFamily="34" charset="-128"/>
              <a:cs typeface="TH Kodchasal" pitchFamily="2" charset="-34"/>
            </a:endParaRPr>
          </a:p>
        </p:txBody>
      </p:sp>
      <p:pic>
        <p:nvPicPr>
          <p:cNvPr id="13" name="Picture 2" descr="http://www.welovesolo.com/wp-content/uploads/2015/01/xp16l35cm04c9i23qld8kgqesk9-details.jpg.pagespeed.ic.gKlvbvVvbo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l="1424" t="6987" r="2346" b="4436"/>
          <a:stretch/>
        </p:blipFill>
        <p:spPr bwMode="auto">
          <a:xfrm>
            <a:off x="121204" y="8026399"/>
            <a:ext cx="7331835" cy="2630859"/>
          </a:xfrm>
          <a:prstGeom prst="rect">
            <a:avLst/>
          </a:prstGeom>
          <a:noFill/>
        </p:spPr>
      </p:pic>
      <p:pic>
        <p:nvPicPr>
          <p:cNvPr id="3" name="Picture 2" descr="http://www.scimath.org/images/uploads/upload2/29_05eApicalMeristems_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0255" y="3500452"/>
            <a:ext cx="6629400" cy="4114801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63158" y="8829700"/>
            <a:ext cx="5845865" cy="103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rPr>
              <a:t>โรงเรียนทุ่งฟ้าวิทยาคม  อำเภอบ้านตาก</a:t>
            </a:r>
            <a:r>
              <a:rPr kumimoji="0" lang="th-TH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H SarabunPSK" pitchFamily="34" charset="-34"/>
                <a:ea typeface="Angsana New" pitchFamily="18" charset="-34"/>
                <a:cs typeface="TH SarabunPSK" pitchFamily="34" charset="-34"/>
              </a:rPr>
              <a:t>  จังหวัดตาก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th-TH" sz="2800" b="1" baseline="0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สังกัดสำนักงานเขตพื้นที่การศึกษามัธยมศึกษา</a:t>
            </a:r>
            <a:r>
              <a:rPr lang="th-TH" sz="28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  เขต  38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3132559" y="8284415"/>
            <a:ext cx="2643206" cy="572644"/>
          </a:xfrm>
          <a:prstGeom prst="rect">
            <a:avLst/>
          </a:prstGeom>
        </p:spPr>
        <p:txBody>
          <a:bodyPr wrap="none" lIns="104913" tIns="52456" rIns="104913" bIns="52456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0"/>
            <a:r>
              <a:rPr lang="th-TH" sz="2700" b="1" kern="10" dirty="0" smtClean="0">
                <a:ln w="11430">
                  <a:solidFill>
                    <a:srgbClr val="002060"/>
                  </a:solidFill>
                </a:ln>
                <a:solidFill>
                  <a:srgbClr val="0033CC"/>
                </a:solidFill>
                <a:latin typeface="TH Niramit AS" pitchFamily="2" charset="-34"/>
                <a:cs typeface="TH Niramit AS" pitchFamily="2" charset="-34"/>
              </a:rPr>
              <a:t>นงนุช  มณเฑียรชัย</a:t>
            </a:r>
            <a:endParaRPr lang="th-TH" sz="2700" b="1" kern="10" dirty="0">
              <a:ln w="11430">
                <a:solidFill>
                  <a:srgbClr val="002060"/>
                </a:solidFill>
              </a:ln>
              <a:solidFill>
                <a:srgbClr val="0033CC"/>
              </a:solidFill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มุมมอง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ไหลเวียน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</TotalTime>
  <Words>46</Words>
  <Application>Microsoft Office PowerPoint</Application>
  <PresentationFormat>กำหนดเอง</PresentationFormat>
  <Paragraphs>10</Paragraphs>
  <Slides>1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12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14" baseType="lpstr">
      <vt:lpstr>Arial Unicode MS</vt:lpstr>
      <vt:lpstr>Angsana New</vt:lpstr>
      <vt:lpstr>Arial</vt:lpstr>
      <vt:lpstr>Calibri</vt:lpstr>
      <vt:lpstr>Cordia New</vt:lpstr>
      <vt:lpstr>FreesiaUPC</vt:lpstr>
      <vt:lpstr>TH Fah kwang</vt:lpstr>
      <vt:lpstr>TH Kodchasal</vt:lpstr>
      <vt:lpstr>TH Krub</vt:lpstr>
      <vt:lpstr>TH Niramit AS</vt:lpstr>
      <vt:lpstr>TH SarabunPSK</vt:lpstr>
      <vt:lpstr>Verdana</vt:lpstr>
      <vt:lpstr>ชุดรูปแบบของ Office</vt:lpstr>
      <vt:lpstr>งานนำเสนอ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User</dc:creator>
  <cp:lastModifiedBy>KKD Windows8.1 V.7_X64</cp:lastModifiedBy>
  <cp:revision>91</cp:revision>
  <dcterms:created xsi:type="dcterms:W3CDTF">2012-11-15T03:44:02Z</dcterms:created>
  <dcterms:modified xsi:type="dcterms:W3CDTF">2016-10-05T10:52:14Z</dcterms:modified>
</cp:coreProperties>
</file>